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>
        <p:scale>
          <a:sx n="106" d="100"/>
          <a:sy n="106" d="100"/>
        </p:scale>
        <p:origin x="-11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CF40F-8249-4C6A-9EF5-A06893D4798D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9AD81-84BE-435C-B3F0-AE5D440F0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Toruń-</a:t>
            </a:r>
            <a:r>
              <a:rPr lang="pl-PL" baseline="0" dirty="0" smtClean="0"/>
              <a:t>Stare Miasto.</a:t>
            </a:r>
          </a:p>
          <a:p>
            <a:r>
              <a:rPr lang="pl-PL" baseline="0" dirty="0" smtClean="0"/>
              <a:t>Toruń-Old Town.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AD81-84BE-435C-B3F0-AE5D440F03F6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Dom, w którym urodził się Mikołaj Kopernik.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house was </a:t>
            </a:r>
            <a:r>
              <a:rPr lang="pl-PL" dirty="0" err="1" smtClean="0"/>
              <a:t>born</a:t>
            </a:r>
            <a:r>
              <a:rPr lang="pl-PL" dirty="0" smtClean="0"/>
              <a:t> Mikołaj Kopernik.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AD81-84BE-435C-B3F0-AE5D440F03F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9AD81-84BE-435C-B3F0-AE5D440F03F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1"/>
    <p:sndAc>
      <p:stSnd>
        <p:snd r:embed="rId1" name="drumroll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AD7AF-F54F-4441-9C11-C9BC03BBFB13}" type="datetimeFigureOut">
              <a:rPr lang="pl-PL" smtClean="0"/>
              <a:pPr/>
              <a:t>2012-10-03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BDEE59-E8FE-4341-964F-0727475E197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heel spokes="1"/>
    <p:sndAc>
      <p:stSnd>
        <p:snd r:embed="rId13" name="drumroll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785949"/>
          </a:xfrm>
        </p:spPr>
        <p:txBody>
          <a:bodyPr/>
          <a:lstStyle/>
          <a:p>
            <a:r>
              <a:rPr lang="pl-PL" dirty="0" smtClean="0"/>
              <a:t>Toruń-Old Town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Panorama-na-Stare-Mias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357430"/>
            <a:ext cx="8072494" cy="4143404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Śmierć Mikołaja Kopernika.</a:t>
            </a:r>
            <a:br>
              <a:rPr lang="pl-PL" dirty="0" smtClean="0"/>
            </a:b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death</a:t>
            </a:r>
            <a:r>
              <a:rPr lang="pl-PL" dirty="0" smtClean="0"/>
              <a:t> of </a:t>
            </a:r>
            <a:r>
              <a:rPr lang="pl-PL" dirty="0" err="1" smtClean="0"/>
              <a:t>Copernicus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Death of Copernicu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14555"/>
            <a:ext cx="9144000" cy="4643446"/>
          </a:xfrm>
        </p:spPr>
      </p:pic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Obraz Jana </a:t>
            </a:r>
            <a:r>
              <a:rPr lang="pl-PL" dirty="0" err="1" smtClean="0"/>
              <a:t>Mateki</a:t>
            </a:r>
            <a:r>
              <a:rPr lang="pl-PL" dirty="0" smtClean="0"/>
              <a:t> przedstawiający Kopernika.</a:t>
            </a:r>
            <a:br>
              <a:rPr lang="pl-PL" dirty="0" smtClean="0"/>
            </a:br>
            <a:r>
              <a:rPr lang="en-US" dirty="0" smtClean="0"/>
              <a:t>Jan </a:t>
            </a:r>
            <a:r>
              <a:rPr lang="en-US" dirty="0" err="1" smtClean="0"/>
              <a:t>Matejko's</a:t>
            </a:r>
            <a:r>
              <a:rPr lang="en-US" dirty="0" smtClean="0"/>
              <a:t> painting depicting Copernicus.</a:t>
            </a:r>
            <a:endParaRPr lang="pl-PL" dirty="0"/>
          </a:p>
        </p:txBody>
      </p:sp>
      <p:pic>
        <p:nvPicPr>
          <p:cNvPr id="4" name="Symbol zastępczy zawartości 3" descr="Matejko-Kopernik(obraz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0299" y="2575464"/>
            <a:ext cx="6643702" cy="42825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zoom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Mikołaj </a:t>
            </a:r>
            <a:r>
              <a:rPr lang="pl-PL" dirty="0" err="1" smtClean="0"/>
              <a:t>Kopernik’s</a:t>
            </a:r>
            <a:r>
              <a:rPr lang="pl-PL" dirty="0" smtClean="0"/>
              <a:t> house.</a:t>
            </a:r>
            <a:br>
              <a:rPr lang="pl-PL" dirty="0" smtClean="0"/>
            </a:br>
            <a:r>
              <a:rPr lang="pl-PL" dirty="0" smtClean="0"/>
              <a:t>Dom Mikołaja Kopernika.</a:t>
            </a:r>
            <a:endParaRPr lang="pl-PL" dirty="0"/>
          </a:p>
        </p:txBody>
      </p:sp>
      <p:pic>
        <p:nvPicPr>
          <p:cNvPr id="5" name="Symbol zastępczy zawartości 4" descr="ghhgftttt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000240"/>
            <a:ext cx="9144000" cy="4857759"/>
          </a:xfrm>
        </p:spPr>
      </p:pic>
    </p:spTree>
  </p:cSld>
  <p:clrMapOvr>
    <a:masterClrMapping/>
  </p:clrMapOvr>
  <p:transition spd="med">
    <p:dissolve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Tak wyglądał Mikołaj Kopernik.</a:t>
            </a:r>
            <a:br>
              <a:rPr lang="pl-PL" dirty="0" smtClean="0"/>
            </a:br>
            <a:r>
              <a:rPr lang="pl-PL" dirty="0" err="1" smtClean="0"/>
              <a:t>This</a:t>
            </a:r>
            <a:r>
              <a:rPr lang="pl-PL" dirty="0" smtClean="0"/>
              <a:t> was Mikołaj Kopernik.</a:t>
            </a:r>
            <a:endParaRPr lang="pl-PL" dirty="0"/>
          </a:p>
        </p:txBody>
      </p:sp>
      <p:pic>
        <p:nvPicPr>
          <p:cNvPr id="6" name="Symbol zastępczy zawartości 5" descr="Kopernik H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35163"/>
            <a:ext cx="9144000" cy="4922837"/>
          </a:xfrm>
        </p:spPr>
      </p:pic>
    </p:spTree>
  </p:cSld>
  <p:clrMapOvr>
    <a:masterClrMapping/>
  </p:clrMapOvr>
  <p:transition spd="med">
    <p:split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Mikołaj </a:t>
            </a:r>
            <a:r>
              <a:rPr lang="pl-PL" dirty="0" err="1" smtClean="0"/>
              <a:t>Kopernik’s</a:t>
            </a:r>
            <a:r>
              <a:rPr lang="pl-PL" dirty="0" smtClean="0"/>
              <a:t> </a:t>
            </a:r>
            <a:r>
              <a:rPr lang="pl-PL" dirty="0" err="1" smtClean="0"/>
              <a:t>obsetvatory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Obserwatorium Mikołaja Kopernika.</a:t>
            </a:r>
            <a:endParaRPr lang="pl-PL" dirty="0"/>
          </a:p>
        </p:txBody>
      </p:sp>
      <p:pic>
        <p:nvPicPr>
          <p:cNvPr id="4" name="Symbol zastępczy zawartości 3" descr="img2002640x480asdfas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2357430"/>
            <a:ext cx="7929586" cy="45005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comb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epitaph of Copernicus in the Cathedral </a:t>
            </a:r>
            <a:r>
              <a:rPr lang="pl-PL" dirty="0" err="1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Frombork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 Epitafium Kopernika w katedrze fromborskiej.</a:t>
            </a:r>
            <a:endParaRPr lang="pl-PL" dirty="0"/>
          </a:p>
        </p:txBody>
      </p:sp>
      <p:pic>
        <p:nvPicPr>
          <p:cNvPr id="4" name="Symbol zastępczy zawartości 3" descr="Nicolaus_Copernicus_epitap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86125"/>
            <a:ext cx="9144000" cy="3571876"/>
          </a:xfrm>
        </p:spPr>
      </p:pic>
    </p:spTree>
  </p:cSld>
  <p:clrMapOvr>
    <a:masterClrMapping/>
  </p:clrMapOvr>
  <p:transition spd="med">
    <p:strips dir="r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Mikołaj </a:t>
            </a:r>
            <a:r>
              <a:rPr lang="pl-PL" dirty="0" err="1" smtClean="0"/>
              <a:t>Kopernik’s</a:t>
            </a:r>
            <a:r>
              <a:rPr lang="pl-PL" dirty="0" smtClean="0"/>
              <a:t> </a:t>
            </a:r>
            <a:r>
              <a:rPr lang="pl-PL" dirty="0" err="1" smtClean="0"/>
              <a:t>tower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Frombork.</a:t>
            </a:r>
            <a:br>
              <a:rPr lang="pl-PL" dirty="0" smtClean="0"/>
            </a:br>
            <a:r>
              <a:rPr lang="pl-PL" dirty="0" smtClean="0"/>
              <a:t>Wieża Mikołaja Kopernika we Fromborku.</a:t>
            </a:r>
            <a:endParaRPr lang="pl-PL" dirty="0"/>
          </a:p>
        </p:txBody>
      </p:sp>
      <p:pic>
        <p:nvPicPr>
          <p:cNvPr id="4" name="Symbol zastępczy zawartości 3" descr="wież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28" y="2214158"/>
            <a:ext cx="4143372" cy="464384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checke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Copernicus</a:t>
            </a:r>
            <a:r>
              <a:rPr lang="pl-PL" dirty="0" smtClean="0"/>
              <a:t> Science Centre.</a:t>
            </a:r>
            <a:br>
              <a:rPr lang="pl-PL" dirty="0" smtClean="0"/>
            </a:br>
            <a:r>
              <a:rPr lang="pl-PL" dirty="0" smtClean="0"/>
              <a:t>Centrum Nauki Kopernik.</a:t>
            </a:r>
            <a:endParaRPr lang="pl-PL" dirty="0"/>
          </a:p>
        </p:txBody>
      </p:sp>
      <p:pic>
        <p:nvPicPr>
          <p:cNvPr id="1033" name="Picture 9" descr="C:\Users\x\Desktop\MIKOLAJ\Comenious\The Copernicus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928802"/>
            <a:ext cx="2071670" cy="2571768"/>
          </a:xfrm>
          <a:prstGeom prst="rect">
            <a:avLst/>
          </a:prstGeom>
          <a:noFill/>
        </p:spPr>
      </p:pic>
      <p:pic>
        <p:nvPicPr>
          <p:cNvPr id="1028" name="Picture 4" descr="C:\Users\x\Desktop\MIKOLAJ\Comenious\New_IMG_76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928802"/>
            <a:ext cx="4143404" cy="4929198"/>
          </a:xfrm>
          <a:prstGeom prst="rect">
            <a:avLst/>
          </a:prstGeom>
          <a:noFill/>
        </p:spPr>
      </p:pic>
      <p:pic>
        <p:nvPicPr>
          <p:cNvPr id="1029" name="Picture 5" descr="C:\Users\x\Desktop\MIKOLAJ\Comenious\asd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2928926" cy="2428868"/>
          </a:xfrm>
          <a:prstGeom prst="rect">
            <a:avLst/>
          </a:prstGeom>
          <a:noFill/>
        </p:spPr>
      </p:pic>
      <p:pic>
        <p:nvPicPr>
          <p:cNvPr id="1031" name="Picture 7" descr="C:\Users\x\Desktop\MIKOLAJ\Comenious\asdf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500570"/>
            <a:ext cx="2071669" cy="2357430"/>
          </a:xfrm>
          <a:prstGeom prst="rect">
            <a:avLst/>
          </a:prstGeom>
          <a:noFill/>
        </p:spPr>
      </p:pic>
      <p:pic>
        <p:nvPicPr>
          <p:cNvPr id="1032" name="Picture 8" descr="C:\Users\x\Desktop\MIKOLAJ\Comenious\lohjy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28802"/>
            <a:ext cx="2928926" cy="250033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Copernican view of the universe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Kopernikowska wizja wszechświata.</a:t>
            </a:r>
            <a:endParaRPr lang="pl-PL" dirty="0"/>
          </a:p>
        </p:txBody>
      </p:sp>
      <p:pic>
        <p:nvPicPr>
          <p:cNvPr id="4" name="Symbol zastępczy zawartości 3" descr="CopernicSyste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782" y="1935163"/>
            <a:ext cx="4942436" cy="438943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Pomnik Mikołaja Kopernika.</a:t>
            </a:r>
            <a:br>
              <a:rPr lang="pl-PL" dirty="0" smtClean="0"/>
            </a:b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statue</a:t>
            </a:r>
            <a:r>
              <a:rPr lang="pl-PL" dirty="0" smtClean="0"/>
              <a:t> of </a:t>
            </a:r>
            <a:r>
              <a:rPr lang="pl-PL" dirty="0" err="1" smtClean="0"/>
              <a:t>Copernicus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POMN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43182"/>
            <a:ext cx="6929454" cy="435769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checke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81</Words>
  <Application>Microsoft Office PowerPoint</Application>
  <PresentationFormat>Pokaz na ekranie (4:3)</PresentationFormat>
  <Paragraphs>18</Paragraphs>
  <Slides>11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Toruń-Old Town</vt:lpstr>
      <vt:lpstr>Mikołaj Kopernik’s house. Dom Mikołaja Kopernika.</vt:lpstr>
      <vt:lpstr>Tak wyglądał Mikołaj Kopernik. This was Mikołaj Kopernik.</vt:lpstr>
      <vt:lpstr>Mikołaj Kopernik’s obsetvatory. Obserwatorium Mikołaja Kopernika.</vt:lpstr>
      <vt:lpstr>The epitaph of Copernicus in the Cathedral in Frombork.  Epitafium Kopernika w katedrze fromborskiej.</vt:lpstr>
      <vt:lpstr>Mikołaj Kopernik’s tower in Frombork. Wieża Mikołaja Kopernika we Fromborku.</vt:lpstr>
      <vt:lpstr>Copernicus Science Centre. Centrum Nauki Kopernik.</vt:lpstr>
      <vt:lpstr>Copernican view of the universe. Kopernikowska wizja wszechświata.</vt:lpstr>
      <vt:lpstr>Pomnik Mikołaja Kopernika. The statue of Copernicus. </vt:lpstr>
      <vt:lpstr>Śmierć Mikołaja Kopernika. The death of Copernicus.</vt:lpstr>
      <vt:lpstr>Obraz Jana Mateki przedstawiający Kopernika. Jan Matejko's painting depicting Copernicus.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Toruń</dc:title>
  <dc:creator>x</dc:creator>
  <cp:lastModifiedBy>x</cp:lastModifiedBy>
  <cp:revision>39</cp:revision>
  <dcterms:created xsi:type="dcterms:W3CDTF">2012-09-11T15:02:45Z</dcterms:created>
  <dcterms:modified xsi:type="dcterms:W3CDTF">2012-10-03T11:51:59Z</dcterms:modified>
</cp:coreProperties>
</file>